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67" r:id="rId4"/>
    <p:sldId id="258" r:id="rId5"/>
    <p:sldId id="270" r:id="rId6"/>
    <p:sldId id="271" r:id="rId7"/>
    <p:sldId id="272" r:id="rId8"/>
    <p:sldId id="257" r:id="rId9"/>
    <p:sldId id="259" r:id="rId10"/>
    <p:sldId id="263" r:id="rId11"/>
    <p:sldId id="265" r:id="rId12"/>
    <p:sldId id="264" r:id="rId13"/>
    <p:sldId id="268" r:id="rId14"/>
    <p:sldId id="261" r:id="rId15"/>
    <p:sldId id="266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67DFD6-B0FC-4517-9D02-C89280C4A150}" v="28" dt="2024-02-01T09:37:58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8" autoAdjust="0"/>
    <p:restoredTop sz="85917" autoAdjust="0"/>
  </p:normalViewPr>
  <p:slideViewPr>
    <p:cSldViewPr snapToGrid="0">
      <p:cViewPr varScale="1">
        <p:scale>
          <a:sx n="54" d="100"/>
          <a:sy n="54" d="100"/>
        </p:scale>
        <p:origin x="11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Andersson" userId="73c57696a744ad86" providerId="LiveId" clId="{4667DFD6-B0FC-4517-9D02-C89280C4A150}"/>
    <pc:docChg chg="undo custSel addSld delSld modSld">
      <pc:chgData name="Christian Andersson" userId="73c57696a744ad86" providerId="LiveId" clId="{4667DFD6-B0FC-4517-9D02-C89280C4A150}" dt="2024-02-01T09:40:23.538" v="1533" actId="1076"/>
      <pc:docMkLst>
        <pc:docMk/>
      </pc:docMkLst>
      <pc:sldChg chg="addSp modSp mod">
        <pc:chgData name="Christian Andersson" userId="73c57696a744ad86" providerId="LiveId" clId="{4667DFD6-B0FC-4517-9D02-C89280C4A150}" dt="2024-02-01T09:40:23.538" v="1533" actId="1076"/>
        <pc:sldMkLst>
          <pc:docMk/>
          <pc:sldMk cId="1619744897" sldId="256"/>
        </pc:sldMkLst>
        <pc:spChg chg="mod">
          <ac:chgData name="Christian Andersson" userId="73c57696a744ad86" providerId="LiveId" clId="{4667DFD6-B0FC-4517-9D02-C89280C4A150}" dt="2024-02-01T09:39:40.851" v="1530" actId="120"/>
          <ac:spMkLst>
            <pc:docMk/>
            <pc:sldMk cId="1619744897" sldId="256"/>
            <ac:spMk id="2" creationId="{00000000-0000-0000-0000-000000000000}"/>
          </ac:spMkLst>
        </pc:spChg>
        <pc:spChg chg="mod">
          <ac:chgData name="Christian Andersson" userId="73c57696a744ad86" providerId="LiveId" clId="{4667DFD6-B0FC-4517-9D02-C89280C4A150}" dt="2024-02-01T09:39:56.496" v="1532" actId="120"/>
          <ac:spMkLst>
            <pc:docMk/>
            <pc:sldMk cId="1619744897" sldId="256"/>
            <ac:spMk id="3" creationId="{00000000-0000-0000-0000-000000000000}"/>
          </ac:spMkLst>
        </pc:spChg>
        <pc:spChg chg="add mod">
          <ac:chgData name="Christian Andersson" userId="73c57696a744ad86" providerId="LiveId" clId="{4667DFD6-B0FC-4517-9D02-C89280C4A150}" dt="2024-02-01T09:40:23.538" v="1533" actId="1076"/>
          <ac:spMkLst>
            <pc:docMk/>
            <pc:sldMk cId="1619744897" sldId="256"/>
            <ac:spMk id="5" creationId="{32AD16C5-CFC1-543F-C845-9E637AB79FEB}"/>
          </ac:spMkLst>
        </pc:spChg>
        <pc:picChg chg="mod">
          <ac:chgData name="Christian Andersson" userId="73c57696a744ad86" providerId="LiveId" clId="{4667DFD6-B0FC-4517-9D02-C89280C4A150}" dt="2024-01-19T10:55:46.183" v="505" actId="692"/>
          <ac:picMkLst>
            <pc:docMk/>
            <pc:sldMk cId="1619744897" sldId="256"/>
            <ac:picMk id="4" creationId="{00000000-0000-0000-0000-000000000000}"/>
          </ac:picMkLst>
        </pc:picChg>
      </pc:sldChg>
      <pc:sldChg chg="addSp delSp modSp mod">
        <pc:chgData name="Christian Andersson" userId="73c57696a744ad86" providerId="LiveId" clId="{4667DFD6-B0FC-4517-9D02-C89280C4A150}" dt="2024-01-22T14:25:46.562" v="718" actId="20577"/>
        <pc:sldMkLst>
          <pc:docMk/>
          <pc:sldMk cId="1569485801" sldId="257"/>
        </pc:sldMkLst>
        <pc:spChg chg="mod">
          <ac:chgData name="Christian Andersson" userId="73c57696a744ad86" providerId="LiveId" clId="{4667DFD6-B0FC-4517-9D02-C89280C4A150}" dt="2024-01-22T14:25:46.562" v="718" actId="20577"/>
          <ac:spMkLst>
            <pc:docMk/>
            <pc:sldMk cId="1569485801" sldId="257"/>
            <ac:spMk id="3" creationId="{00000000-0000-0000-0000-000000000000}"/>
          </ac:spMkLst>
        </pc:spChg>
        <pc:picChg chg="add mod">
          <ac:chgData name="Christian Andersson" userId="73c57696a744ad86" providerId="LiveId" clId="{4667DFD6-B0FC-4517-9D02-C89280C4A150}" dt="2024-01-22T11:05:57.819" v="535" actId="1076"/>
          <ac:picMkLst>
            <pc:docMk/>
            <pc:sldMk cId="1569485801" sldId="257"/>
            <ac:picMk id="4" creationId="{54C6221F-09F3-A978-1A08-38BEC5FC4BDF}"/>
          </ac:picMkLst>
        </pc:picChg>
        <pc:picChg chg="add del mod">
          <ac:chgData name="Christian Andersson" userId="73c57696a744ad86" providerId="LiveId" clId="{4667DFD6-B0FC-4517-9D02-C89280C4A150}" dt="2024-01-19T09:57:02.341" v="167" actId="478"/>
          <ac:picMkLst>
            <pc:docMk/>
            <pc:sldMk cId="1569485801" sldId="257"/>
            <ac:picMk id="4" creationId="{B5F39278-8565-0C19-29EA-DF44A3E14729}"/>
          </ac:picMkLst>
        </pc:picChg>
        <pc:picChg chg="add del mod">
          <ac:chgData name="Christian Andersson" userId="73c57696a744ad86" providerId="LiveId" clId="{4667DFD6-B0FC-4517-9D02-C89280C4A150}" dt="2024-01-19T09:57:48.066" v="174" actId="478"/>
          <ac:picMkLst>
            <pc:docMk/>
            <pc:sldMk cId="1569485801" sldId="257"/>
            <ac:picMk id="6" creationId="{8BEC5D25-EC7E-7903-B1A2-A2DD4E603B83}"/>
          </ac:picMkLst>
        </pc:picChg>
        <pc:picChg chg="add del mod">
          <ac:chgData name="Christian Andersson" userId="73c57696a744ad86" providerId="LiveId" clId="{4667DFD6-B0FC-4517-9D02-C89280C4A150}" dt="2024-01-19T09:58:21.065" v="179" actId="478"/>
          <ac:picMkLst>
            <pc:docMk/>
            <pc:sldMk cId="1569485801" sldId="257"/>
            <ac:picMk id="8" creationId="{BEA541FA-77D2-EE85-5093-FCBBCB6B2DFD}"/>
          </ac:picMkLst>
        </pc:picChg>
        <pc:picChg chg="add del mod">
          <ac:chgData name="Christian Andersson" userId="73c57696a744ad86" providerId="LiveId" clId="{4667DFD6-B0FC-4517-9D02-C89280C4A150}" dt="2024-01-22T11:04:47.408" v="526" actId="478"/>
          <ac:picMkLst>
            <pc:docMk/>
            <pc:sldMk cId="1569485801" sldId="257"/>
            <ac:picMk id="10" creationId="{4A4405B2-8B7E-1F3E-A530-0F88FE12F930}"/>
          </ac:picMkLst>
        </pc:picChg>
      </pc:sldChg>
      <pc:sldChg chg="modSp mod setBg">
        <pc:chgData name="Christian Andersson" userId="73c57696a744ad86" providerId="LiveId" clId="{4667DFD6-B0FC-4517-9D02-C89280C4A150}" dt="2024-01-22T14:25:14.119" v="717" actId="14100"/>
        <pc:sldMkLst>
          <pc:docMk/>
          <pc:sldMk cId="909064568" sldId="258"/>
        </pc:sldMkLst>
        <pc:spChg chg="mod">
          <ac:chgData name="Christian Andersson" userId="73c57696a744ad86" providerId="LiveId" clId="{4667DFD6-B0FC-4517-9D02-C89280C4A150}" dt="2024-01-22T14:25:00.119" v="716" actId="20577"/>
          <ac:spMkLst>
            <pc:docMk/>
            <pc:sldMk cId="909064568" sldId="258"/>
            <ac:spMk id="2" creationId="{00000000-0000-0000-0000-000000000000}"/>
          </ac:spMkLst>
        </pc:spChg>
        <pc:spChg chg="mod">
          <ac:chgData name="Christian Andersson" userId="73c57696a744ad86" providerId="LiveId" clId="{4667DFD6-B0FC-4517-9D02-C89280C4A150}" dt="2024-01-19T10:54:49.736" v="501" actId="14100"/>
          <ac:spMkLst>
            <pc:docMk/>
            <pc:sldMk cId="909064568" sldId="258"/>
            <ac:spMk id="8" creationId="{00000000-0000-0000-0000-000000000000}"/>
          </ac:spMkLst>
        </pc:spChg>
        <pc:picChg chg="mod">
          <ac:chgData name="Christian Andersson" userId="73c57696a744ad86" providerId="LiveId" clId="{4667DFD6-B0FC-4517-9D02-C89280C4A150}" dt="2024-01-22T14:25:14.119" v="717" actId="14100"/>
          <ac:picMkLst>
            <pc:docMk/>
            <pc:sldMk cId="909064568" sldId="258"/>
            <ac:picMk id="6" creationId="{00000000-0000-0000-0000-000000000000}"/>
          </ac:picMkLst>
        </pc:picChg>
      </pc:sldChg>
      <pc:sldChg chg="addSp modSp mod">
        <pc:chgData name="Christian Andersson" userId="73c57696a744ad86" providerId="LiveId" clId="{4667DFD6-B0FC-4517-9D02-C89280C4A150}" dt="2024-01-22T14:26:48.107" v="719" actId="692"/>
        <pc:sldMkLst>
          <pc:docMk/>
          <pc:sldMk cId="2714347675" sldId="259"/>
        </pc:sldMkLst>
        <pc:spChg chg="mod">
          <ac:chgData name="Christian Andersson" userId="73c57696a744ad86" providerId="LiveId" clId="{4667DFD6-B0FC-4517-9D02-C89280C4A150}" dt="2024-01-19T10:45:14.779" v="415" actId="20577"/>
          <ac:spMkLst>
            <pc:docMk/>
            <pc:sldMk cId="2714347675" sldId="259"/>
            <ac:spMk id="2" creationId="{00000000-0000-0000-0000-000000000000}"/>
          </ac:spMkLst>
        </pc:spChg>
        <pc:spChg chg="mod">
          <ac:chgData name="Christian Andersson" userId="73c57696a744ad86" providerId="LiveId" clId="{4667DFD6-B0FC-4517-9D02-C89280C4A150}" dt="2024-01-19T10:45:02.993" v="413" actId="20577"/>
          <ac:spMkLst>
            <pc:docMk/>
            <pc:sldMk cId="2714347675" sldId="259"/>
            <ac:spMk id="3" creationId="{00000000-0000-0000-0000-000000000000}"/>
          </ac:spMkLst>
        </pc:spChg>
        <pc:spChg chg="add mod">
          <ac:chgData name="Christian Andersson" userId="73c57696a744ad86" providerId="LiveId" clId="{4667DFD6-B0FC-4517-9D02-C89280C4A150}" dt="2024-01-19T10:56:51.983" v="513" actId="20577"/>
          <ac:spMkLst>
            <pc:docMk/>
            <pc:sldMk cId="2714347675" sldId="259"/>
            <ac:spMk id="6" creationId="{F424F9BF-69B6-A0F8-3FBA-F49F71987EDF}"/>
          </ac:spMkLst>
        </pc:spChg>
        <pc:picChg chg="add mod">
          <ac:chgData name="Christian Andersson" userId="73c57696a744ad86" providerId="LiveId" clId="{4667DFD6-B0FC-4517-9D02-C89280C4A150}" dt="2024-01-22T14:26:48.107" v="719" actId="692"/>
          <ac:picMkLst>
            <pc:docMk/>
            <pc:sldMk cId="2714347675" sldId="259"/>
            <ac:picMk id="5" creationId="{787F6D93-AEF5-021F-BA2A-DA8A4F8071B5}"/>
          </ac:picMkLst>
        </pc:picChg>
      </pc:sldChg>
      <pc:sldChg chg="del">
        <pc:chgData name="Christian Andersson" userId="73c57696a744ad86" providerId="LiveId" clId="{4667DFD6-B0FC-4517-9D02-C89280C4A150}" dt="2024-01-19T09:53:21.036" v="143" actId="2696"/>
        <pc:sldMkLst>
          <pc:docMk/>
          <pc:sldMk cId="1124979123" sldId="260"/>
        </pc:sldMkLst>
      </pc:sldChg>
      <pc:sldChg chg="modSp mod">
        <pc:chgData name="Christian Andersson" userId="73c57696a744ad86" providerId="LiveId" clId="{4667DFD6-B0FC-4517-9D02-C89280C4A150}" dt="2024-01-22T11:12:30.199" v="638" actId="21"/>
        <pc:sldMkLst>
          <pc:docMk/>
          <pc:sldMk cId="4020785288" sldId="261"/>
        </pc:sldMkLst>
        <pc:spChg chg="mod">
          <ac:chgData name="Christian Andersson" userId="73c57696a744ad86" providerId="LiveId" clId="{4667DFD6-B0FC-4517-9D02-C89280C4A150}" dt="2024-01-22T11:12:30.199" v="638" actId="21"/>
          <ac:spMkLst>
            <pc:docMk/>
            <pc:sldMk cId="4020785288" sldId="261"/>
            <ac:spMk id="3" creationId="{00000000-0000-0000-0000-000000000000}"/>
          </ac:spMkLst>
        </pc:spChg>
      </pc:sldChg>
      <pc:sldChg chg="addSp modSp mod">
        <pc:chgData name="Christian Andersson" userId="73c57696a744ad86" providerId="LiveId" clId="{4667DFD6-B0FC-4517-9D02-C89280C4A150}" dt="2024-01-22T14:23:26.013" v="701" actId="14100"/>
        <pc:sldMkLst>
          <pc:docMk/>
          <pc:sldMk cId="4037125848" sldId="263"/>
        </pc:sldMkLst>
        <pc:spChg chg="mod">
          <ac:chgData name="Christian Andersson" userId="73c57696a744ad86" providerId="LiveId" clId="{4667DFD6-B0FC-4517-9D02-C89280C4A150}" dt="2024-01-19T10:38:13.979" v="362" actId="20577"/>
          <ac:spMkLst>
            <pc:docMk/>
            <pc:sldMk cId="4037125848" sldId="263"/>
            <ac:spMk id="2" creationId="{00000000-0000-0000-0000-000000000000}"/>
          </ac:spMkLst>
        </pc:spChg>
        <pc:spChg chg="mod">
          <ac:chgData name="Christian Andersson" userId="73c57696a744ad86" providerId="LiveId" clId="{4667DFD6-B0FC-4517-9D02-C89280C4A150}" dt="2024-01-22T14:23:26.013" v="701" actId="14100"/>
          <ac:spMkLst>
            <pc:docMk/>
            <pc:sldMk cId="4037125848" sldId="263"/>
            <ac:spMk id="3" creationId="{00000000-0000-0000-0000-000000000000}"/>
          </ac:spMkLst>
        </pc:spChg>
        <pc:picChg chg="add mod">
          <ac:chgData name="Christian Andersson" userId="73c57696a744ad86" providerId="LiveId" clId="{4667DFD6-B0FC-4517-9D02-C89280C4A150}" dt="2024-01-22T14:23:22.448" v="700" actId="14100"/>
          <ac:picMkLst>
            <pc:docMk/>
            <pc:sldMk cId="4037125848" sldId="263"/>
            <ac:picMk id="4" creationId="{DE24ECF1-D1E3-85F8-31CA-50F2D856533E}"/>
          </ac:picMkLst>
        </pc:picChg>
      </pc:sldChg>
      <pc:sldChg chg="addSp delSp modSp mod">
        <pc:chgData name="Christian Andersson" userId="73c57696a744ad86" providerId="LiveId" clId="{4667DFD6-B0FC-4517-9D02-C89280C4A150}" dt="2024-01-19T10:57:52.704" v="516" actId="207"/>
        <pc:sldMkLst>
          <pc:docMk/>
          <pc:sldMk cId="345064283" sldId="264"/>
        </pc:sldMkLst>
        <pc:spChg chg="mod">
          <ac:chgData name="Christian Andersson" userId="73c57696a744ad86" providerId="LiveId" clId="{4667DFD6-B0FC-4517-9D02-C89280C4A150}" dt="2024-01-19T10:22:49.741" v="335" actId="20577"/>
          <ac:spMkLst>
            <pc:docMk/>
            <pc:sldMk cId="345064283" sldId="264"/>
            <ac:spMk id="3" creationId="{00000000-0000-0000-0000-000000000000}"/>
          </ac:spMkLst>
        </pc:spChg>
        <pc:picChg chg="del">
          <ac:chgData name="Christian Andersson" userId="73c57696a744ad86" providerId="LiveId" clId="{4667DFD6-B0FC-4517-9D02-C89280C4A150}" dt="2024-01-19T10:20:10.049" v="325" actId="478"/>
          <ac:picMkLst>
            <pc:docMk/>
            <pc:sldMk cId="345064283" sldId="264"/>
            <ac:picMk id="4" creationId="{00000000-0000-0000-0000-000000000000}"/>
          </ac:picMkLst>
        </pc:picChg>
        <pc:picChg chg="add mod">
          <ac:chgData name="Christian Andersson" userId="73c57696a744ad86" providerId="LiveId" clId="{4667DFD6-B0FC-4517-9D02-C89280C4A150}" dt="2024-01-19T10:57:52.704" v="516" actId="207"/>
          <ac:picMkLst>
            <pc:docMk/>
            <pc:sldMk cId="345064283" sldId="264"/>
            <ac:picMk id="5" creationId="{4342A410-B803-F7B3-F161-AE9A6C42A94D}"/>
          </ac:picMkLst>
        </pc:picChg>
        <pc:picChg chg="del">
          <ac:chgData name="Christian Andersson" userId="73c57696a744ad86" providerId="LiveId" clId="{4667DFD6-B0FC-4517-9D02-C89280C4A150}" dt="2024-01-19T10:18:07.087" v="297" actId="21"/>
          <ac:picMkLst>
            <pc:docMk/>
            <pc:sldMk cId="345064283" sldId="264"/>
            <ac:picMk id="7" creationId="{00000000-0000-0000-0000-000000000000}"/>
          </ac:picMkLst>
        </pc:picChg>
      </pc:sldChg>
      <pc:sldChg chg="modSp mod">
        <pc:chgData name="Christian Andersson" userId="73c57696a744ad86" providerId="LiveId" clId="{4667DFD6-B0FC-4517-9D02-C89280C4A150}" dt="2024-01-19T10:57:14.611" v="515" actId="207"/>
        <pc:sldMkLst>
          <pc:docMk/>
          <pc:sldMk cId="2666860931" sldId="265"/>
        </pc:sldMkLst>
        <pc:spChg chg="mod">
          <ac:chgData name="Christian Andersson" userId="73c57696a744ad86" providerId="LiveId" clId="{4667DFD6-B0FC-4517-9D02-C89280C4A150}" dt="2024-01-19T10:52:37.431" v="434" actId="14100"/>
          <ac:spMkLst>
            <pc:docMk/>
            <pc:sldMk cId="2666860931" sldId="265"/>
            <ac:spMk id="3" creationId="{00000000-0000-0000-0000-000000000000}"/>
          </ac:spMkLst>
        </pc:spChg>
        <pc:picChg chg="mod">
          <ac:chgData name="Christian Andersson" userId="73c57696a744ad86" providerId="LiveId" clId="{4667DFD6-B0FC-4517-9D02-C89280C4A150}" dt="2024-01-19T10:57:14.611" v="515" actId="207"/>
          <ac:picMkLst>
            <pc:docMk/>
            <pc:sldMk cId="2666860931" sldId="265"/>
            <ac:picMk id="4" creationId="{00000000-0000-0000-0000-000000000000}"/>
          </ac:picMkLst>
        </pc:picChg>
      </pc:sldChg>
      <pc:sldChg chg="modSp mod">
        <pc:chgData name="Christian Andersson" userId="73c57696a744ad86" providerId="LiveId" clId="{4667DFD6-B0FC-4517-9D02-C89280C4A150}" dt="2024-01-22T14:21:11.433" v="690" actId="20577"/>
        <pc:sldMkLst>
          <pc:docMk/>
          <pc:sldMk cId="1152896511" sldId="266"/>
        </pc:sldMkLst>
        <pc:spChg chg="mod">
          <ac:chgData name="Christian Andersson" userId="73c57696a744ad86" providerId="LiveId" clId="{4667DFD6-B0FC-4517-9D02-C89280C4A150}" dt="2024-01-22T14:21:11.433" v="690" actId="20577"/>
          <ac:spMkLst>
            <pc:docMk/>
            <pc:sldMk cId="1152896511" sldId="266"/>
            <ac:spMk id="3" creationId="{00000000-0000-0000-0000-000000000000}"/>
          </ac:spMkLst>
        </pc:spChg>
      </pc:sldChg>
      <pc:sldChg chg="addSp delSp modSp new mod modNotesTx">
        <pc:chgData name="Christian Andersson" userId="73c57696a744ad86" providerId="LiveId" clId="{4667DFD6-B0FC-4517-9D02-C89280C4A150}" dt="2024-01-30T10:27:18.775" v="1466" actId="20577"/>
        <pc:sldMkLst>
          <pc:docMk/>
          <pc:sldMk cId="2417314274" sldId="267"/>
        </pc:sldMkLst>
        <pc:spChg chg="mod">
          <ac:chgData name="Christian Andersson" userId="73c57696a744ad86" providerId="LiveId" clId="{4667DFD6-B0FC-4517-9D02-C89280C4A150}" dt="2024-01-19T09:46:15.543" v="140" actId="20577"/>
          <ac:spMkLst>
            <pc:docMk/>
            <pc:sldMk cId="2417314274" sldId="267"/>
            <ac:spMk id="2" creationId="{A086A478-DFD6-8818-1DA5-ACC962C45A1B}"/>
          </ac:spMkLst>
        </pc:spChg>
        <pc:spChg chg="del">
          <ac:chgData name="Christian Andersson" userId="73c57696a744ad86" providerId="LiveId" clId="{4667DFD6-B0FC-4517-9D02-C89280C4A150}" dt="2024-01-19T09:39:22.757" v="98" actId="931"/>
          <ac:spMkLst>
            <pc:docMk/>
            <pc:sldMk cId="2417314274" sldId="267"/>
            <ac:spMk id="3" creationId="{722CE9B8-B178-DA65-2B97-836A60EB54F6}"/>
          </ac:spMkLst>
        </pc:spChg>
        <pc:picChg chg="add mod">
          <ac:chgData name="Christian Andersson" userId="73c57696a744ad86" providerId="LiveId" clId="{4667DFD6-B0FC-4517-9D02-C89280C4A150}" dt="2024-01-19T10:56:00.191" v="507" actId="692"/>
          <ac:picMkLst>
            <pc:docMk/>
            <pc:sldMk cId="2417314274" sldId="267"/>
            <ac:picMk id="5" creationId="{F5EBA691-02FF-1ED8-E184-DE9D8702EB99}"/>
          </ac:picMkLst>
        </pc:picChg>
        <pc:picChg chg="add mod">
          <ac:chgData name="Christian Andersson" userId="73c57696a744ad86" providerId="LiveId" clId="{4667DFD6-B0FC-4517-9D02-C89280C4A150}" dt="2024-01-19T10:56:06.290" v="508" actId="207"/>
          <ac:picMkLst>
            <pc:docMk/>
            <pc:sldMk cId="2417314274" sldId="267"/>
            <ac:picMk id="6" creationId="{1DF15446-9829-A408-6F52-BC3DF8EE4A17}"/>
          </ac:picMkLst>
        </pc:picChg>
      </pc:sldChg>
      <pc:sldChg chg="new del">
        <pc:chgData name="Christian Andersson" userId="73c57696a744ad86" providerId="LiveId" clId="{4667DFD6-B0FC-4517-9D02-C89280C4A150}" dt="2024-01-19T09:44:25.637" v="121" actId="2696"/>
        <pc:sldMkLst>
          <pc:docMk/>
          <pc:sldMk cId="112416384" sldId="268"/>
        </pc:sldMkLst>
      </pc:sldChg>
      <pc:sldChg chg="addSp delSp modSp new mod">
        <pc:chgData name="Christian Andersson" userId="73c57696a744ad86" providerId="LiveId" clId="{4667DFD6-B0FC-4517-9D02-C89280C4A150}" dt="2024-01-22T14:22:30.428" v="697"/>
        <pc:sldMkLst>
          <pc:docMk/>
          <pc:sldMk cId="1032849894" sldId="268"/>
        </pc:sldMkLst>
        <pc:spChg chg="del">
          <ac:chgData name="Christian Andersson" userId="73c57696a744ad86" providerId="LiveId" clId="{4667DFD6-B0FC-4517-9D02-C89280C4A150}" dt="2024-01-22T14:21:33.276" v="691" actId="478"/>
          <ac:spMkLst>
            <pc:docMk/>
            <pc:sldMk cId="1032849894" sldId="268"/>
            <ac:spMk id="2" creationId="{0EFFC34C-7FB5-9D7C-F0A7-4666C554DB78}"/>
          </ac:spMkLst>
        </pc:spChg>
        <pc:spChg chg="mod">
          <ac:chgData name="Christian Andersson" userId="73c57696a744ad86" providerId="LiveId" clId="{4667DFD6-B0FC-4517-9D02-C89280C4A150}" dt="2024-01-22T14:21:40.370" v="692" actId="1076"/>
          <ac:spMkLst>
            <pc:docMk/>
            <pc:sldMk cId="1032849894" sldId="268"/>
            <ac:spMk id="3" creationId="{1E3B75DB-9AFC-800B-5DB1-AE9B0CDA8B7A}"/>
          </ac:spMkLst>
        </pc:spChg>
        <pc:spChg chg="add mod">
          <ac:chgData name="Christian Andersson" userId="73c57696a744ad86" providerId="LiveId" clId="{4667DFD6-B0FC-4517-9D02-C89280C4A150}" dt="2024-01-22T14:22:30.428" v="697"/>
          <ac:spMkLst>
            <pc:docMk/>
            <pc:sldMk cId="1032849894" sldId="268"/>
            <ac:spMk id="5" creationId="{2A3B16E1-01EB-BB82-E6C4-B2B2DF8D4577}"/>
          </ac:spMkLst>
        </pc:spChg>
        <pc:picChg chg="add mod">
          <ac:chgData name="Christian Andersson" userId="73c57696a744ad86" providerId="LiveId" clId="{4667DFD6-B0FC-4517-9D02-C89280C4A150}" dt="2024-01-22T14:21:45.240" v="693" actId="14100"/>
          <ac:picMkLst>
            <pc:docMk/>
            <pc:sldMk cId="1032849894" sldId="268"/>
            <ac:picMk id="4" creationId="{C3EC82B3-A929-972B-E46D-D9D85080E24F}"/>
          </ac:picMkLst>
        </pc:picChg>
        <pc:picChg chg="add del mod">
          <ac:chgData name="Christian Andersson" userId="73c57696a744ad86" providerId="LiveId" clId="{4667DFD6-B0FC-4517-9D02-C89280C4A150}" dt="2024-01-19T10:27:07.908" v="338" actId="478"/>
          <ac:picMkLst>
            <pc:docMk/>
            <pc:sldMk cId="1032849894" sldId="268"/>
            <ac:picMk id="7" creationId="{00000000-0000-0000-0000-000000000000}"/>
          </ac:picMkLst>
        </pc:picChg>
      </pc:sldChg>
      <pc:sldChg chg="addSp modSp new mod modNotesTx">
        <pc:chgData name="Christian Andersson" userId="73c57696a744ad86" providerId="LiveId" clId="{4667DFD6-B0FC-4517-9D02-C89280C4A150}" dt="2024-01-30T10:20:53.131" v="1321" actId="20577"/>
        <pc:sldMkLst>
          <pc:docMk/>
          <pc:sldMk cId="410450095" sldId="269"/>
        </pc:sldMkLst>
        <pc:picChg chg="add mod">
          <ac:chgData name="Christian Andersson" userId="73c57696a744ad86" providerId="LiveId" clId="{4667DFD6-B0FC-4517-9D02-C89280C4A150}" dt="2024-01-22T11:03:11.149" v="525" actId="1076"/>
          <ac:picMkLst>
            <pc:docMk/>
            <pc:sldMk cId="410450095" sldId="269"/>
            <ac:picMk id="3" creationId="{591A1889-75D4-D3BF-30D5-B5DC632A98D2}"/>
          </ac:picMkLst>
        </pc:picChg>
      </pc:sldChg>
      <pc:sldChg chg="addSp modSp new mod setBg">
        <pc:chgData name="Christian Andersson" userId="73c57696a744ad86" providerId="LiveId" clId="{4667DFD6-B0FC-4517-9D02-C89280C4A150}" dt="2024-01-30T09:53:40.941" v="726" actId="26606"/>
        <pc:sldMkLst>
          <pc:docMk/>
          <pc:sldMk cId="1522119877" sldId="270"/>
        </pc:sldMkLst>
        <pc:picChg chg="add mod ord">
          <ac:chgData name="Christian Andersson" userId="73c57696a744ad86" providerId="LiveId" clId="{4667DFD6-B0FC-4517-9D02-C89280C4A150}" dt="2024-01-30T09:53:40.941" v="726" actId="26606"/>
          <ac:picMkLst>
            <pc:docMk/>
            <pc:sldMk cId="1522119877" sldId="270"/>
            <ac:picMk id="3" creationId="{716599DD-64FF-BC03-039A-0B26B0537BA2}"/>
          </ac:picMkLst>
        </pc:picChg>
        <pc:picChg chg="add mod">
          <ac:chgData name="Christian Andersson" userId="73c57696a744ad86" providerId="LiveId" clId="{4667DFD6-B0FC-4517-9D02-C89280C4A150}" dt="2024-01-30T09:53:40.941" v="726" actId="26606"/>
          <ac:picMkLst>
            <pc:docMk/>
            <pc:sldMk cId="1522119877" sldId="270"/>
            <ac:picMk id="5" creationId="{25D7B32C-AE8D-0B75-F769-0AF323DE47CD}"/>
          </ac:picMkLst>
        </pc:picChg>
      </pc:sldChg>
      <pc:sldChg chg="addSp delSp modSp new mod setBg">
        <pc:chgData name="Christian Andersson" userId="73c57696a744ad86" providerId="LiveId" clId="{4667DFD6-B0FC-4517-9D02-C89280C4A150}" dt="2024-01-30T09:56:30.995" v="738" actId="14100"/>
        <pc:sldMkLst>
          <pc:docMk/>
          <pc:sldMk cId="397342510" sldId="271"/>
        </pc:sldMkLst>
        <pc:picChg chg="add del mod">
          <ac:chgData name="Christian Andersson" userId="73c57696a744ad86" providerId="LiveId" clId="{4667DFD6-B0FC-4517-9D02-C89280C4A150}" dt="2024-01-30T09:55:35.871" v="734" actId="478"/>
          <ac:picMkLst>
            <pc:docMk/>
            <pc:sldMk cId="397342510" sldId="271"/>
            <ac:picMk id="3" creationId="{7CD2DB1E-99A6-13EB-183C-2D4839771845}"/>
          </ac:picMkLst>
        </pc:picChg>
        <pc:picChg chg="add mod">
          <ac:chgData name="Christian Andersson" userId="73c57696a744ad86" providerId="LiveId" clId="{4667DFD6-B0FC-4517-9D02-C89280C4A150}" dt="2024-01-30T09:56:30.995" v="738" actId="14100"/>
          <ac:picMkLst>
            <pc:docMk/>
            <pc:sldMk cId="397342510" sldId="271"/>
            <ac:picMk id="5" creationId="{C1B4B825-6820-73A2-3C10-6A49B74773DA}"/>
          </ac:picMkLst>
        </pc:picChg>
      </pc:sldChg>
      <pc:sldChg chg="new del">
        <pc:chgData name="Christian Andersson" userId="73c57696a744ad86" providerId="LiveId" clId="{4667DFD6-B0FC-4517-9D02-C89280C4A150}" dt="2024-01-30T09:57:13.570" v="740" actId="47"/>
        <pc:sldMkLst>
          <pc:docMk/>
          <pc:sldMk cId="3193685889" sldId="272"/>
        </pc:sldMkLst>
      </pc:sldChg>
      <pc:sldChg chg="addSp modSp new mod">
        <pc:chgData name="Christian Andersson" userId="73c57696a744ad86" providerId="LiveId" clId="{4667DFD6-B0FC-4517-9D02-C89280C4A150}" dt="2024-01-30T09:57:31.260" v="744" actId="962"/>
        <pc:sldMkLst>
          <pc:docMk/>
          <pc:sldMk cId="3453766961" sldId="272"/>
        </pc:sldMkLst>
        <pc:picChg chg="add mod">
          <ac:chgData name="Christian Andersson" userId="73c57696a744ad86" providerId="LiveId" clId="{4667DFD6-B0FC-4517-9D02-C89280C4A150}" dt="2024-01-30T09:57:31.260" v="744" actId="962"/>
          <ac:picMkLst>
            <pc:docMk/>
            <pc:sldMk cId="3453766961" sldId="272"/>
            <ac:picMk id="3" creationId="{6E357F3D-E9C6-A765-31ED-A1180EC2B8F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58E7A-429E-47BF-BE38-E0BE1AF03860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15C09-F083-41A7-9F56-60DB8149297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313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15C09-F083-41A7-9F56-60DB81492970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2686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Aralsjön som den såg ut en gång i tiden. Då var den världens fjärde största sjö.</a:t>
            </a:r>
            <a:br>
              <a:rPr lang="sv-SE" dirty="0"/>
            </a:br>
            <a:r>
              <a:rPr lang="sv-SE" dirty="0"/>
              <a:t>Klimatet i området är öken eller stäpp, årsmedelnederbörden ca 100 mm.</a:t>
            </a:r>
          </a:p>
          <a:p>
            <a:r>
              <a:rPr lang="sv-SE" dirty="0"/>
              <a:t>Två tillflöden. Syr-Darja i Norr och Amu-Darja i söder. Men inget avlopp och vattnet i sjön var därför bräckt.</a:t>
            </a:r>
            <a:br>
              <a:rPr lang="sv-SE" dirty="0"/>
            </a:br>
            <a:r>
              <a:rPr lang="sv-SE" dirty="0"/>
              <a:t>Ytan var ca 68 000 km2 och medeldjupet 16 meter. </a:t>
            </a:r>
            <a:br>
              <a:rPr lang="sv-SE" dirty="0"/>
            </a:br>
            <a:r>
              <a:rPr lang="sv-SE" dirty="0"/>
              <a:t>Ganska få fiskarter men många individer gav ett bra fiske. De flesta fiskarterna är </a:t>
            </a:r>
            <a:r>
              <a:rPr lang="sv-SE" dirty="0" err="1"/>
              <a:t>anadroma</a:t>
            </a:r>
            <a:r>
              <a:rPr lang="sv-SE" dirty="0"/>
              <a:t> dvs går upp i tillflödena för att leka.</a:t>
            </a:r>
          </a:p>
          <a:p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15C09-F083-41A7-9F56-60DB8149297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0646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Kok-Aral dammen blev färdig 2005. Sedan dess har vattennivån höjts med minst 18 m och fisket har kommit tillbaka.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315C09-F083-41A7-9F56-60DB8149297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882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61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166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517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349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220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883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303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02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819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368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87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526B3-23D0-4308-9009-FB5AD30BC8E7}" type="datetimeFigureOut">
              <a:rPr lang="sv-SE" smtClean="0"/>
              <a:t>2024-02-01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4437C-4CC0-4F30-8DEB-DD59D37563B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935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hristian.a76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observatory.nasa.gov/features/videos/shrinking-aral-sea" TargetMode="External"/><Relationship Id="rId2" Type="http://schemas.openxmlformats.org/officeDocument/2006/relationships/hyperlink" Target="https://www.britannica.com/place/Aral-Sea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Aral_Se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322618" y="1122363"/>
            <a:ext cx="6345382" cy="2387600"/>
          </a:xfrm>
        </p:spPr>
        <p:txBody>
          <a:bodyPr/>
          <a:lstStyle/>
          <a:p>
            <a:pPr algn="l"/>
            <a:r>
              <a:rPr lang="sv-SE" dirty="0"/>
              <a:t>Aralsjön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4322618" y="3602038"/>
            <a:ext cx="6345382" cy="1655762"/>
          </a:xfrm>
        </p:spPr>
        <p:txBody>
          <a:bodyPr/>
          <a:lstStyle/>
          <a:p>
            <a:pPr algn="l"/>
            <a:r>
              <a:rPr lang="sv-SE" dirty="0" err="1"/>
              <a:t>Aralkum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192" y="0"/>
            <a:ext cx="455980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2AD16C5-CFC1-543F-C845-9E637AB79FEB}"/>
              </a:ext>
            </a:extLst>
          </p:cNvPr>
          <p:cNvSpPr txBox="1"/>
          <p:nvPr/>
        </p:nvSpPr>
        <p:spPr>
          <a:xfrm>
            <a:off x="4322618" y="5257800"/>
            <a:ext cx="3194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Christian Andersson</a:t>
            </a:r>
          </a:p>
          <a:p>
            <a:r>
              <a:rPr lang="sv-SE" dirty="0">
                <a:hlinkClick r:id="rId4"/>
              </a:rPr>
              <a:t>Christian.a76@gmail.com</a:t>
            </a:r>
            <a:endParaRPr lang="sv-SE" dirty="0"/>
          </a:p>
          <a:p>
            <a:endParaRPr lang="sv-SE" dirty="0"/>
          </a:p>
          <a:p>
            <a:r>
              <a:rPr lang="sv-SE" dirty="0"/>
              <a:t>31 januari 2024</a:t>
            </a:r>
          </a:p>
        </p:txBody>
      </p:sp>
    </p:spTree>
    <p:extLst>
      <p:ext uri="{BB962C8B-B14F-4D97-AF65-F5344CB8AC3E}">
        <p14:creationId xmlns:p14="http://schemas.microsoft.com/office/powerpoint/2010/main" val="1619744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Aralkum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277006"/>
            <a:ext cx="5611786" cy="4361793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Omkring</a:t>
            </a:r>
            <a:r>
              <a:rPr lang="en-US" dirty="0"/>
              <a:t> 20% av </a:t>
            </a:r>
            <a:r>
              <a:rPr lang="en-US" dirty="0" err="1"/>
              <a:t>hela</a:t>
            </a:r>
            <a:r>
              <a:rPr lang="en-US" dirty="0"/>
              <a:t> Aralkum </a:t>
            </a:r>
            <a:r>
              <a:rPr lang="en-US" dirty="0" err="1"/>
              <a:t>täcks</a:t>
            </a:r>
            <a:r>
              <a:rPr lang="en-US" dirty="0"/>
              <a:t> av </a:t>
            </a:r>
            <a:r>
              <a:rPr lang="en-US" dirty="0" err="1"/>
              <a:t>sandiga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sandiga-leriga</a:t>
            </a:r>
            <a:r>
              <a:rPr lang="en-US" dirty="0"/>
              <a:t> sediment. Det </a:t>
            </a:r>
            <a:r>
              <a:rPr lang="en-US" dirty="0" err="1"/>
              <a:t>mesta</a:t>
            </a:r>
            <a:r>
              <a:rPr lang="en-US" dirty="0"/>
              <a:t> </a:t>
            </a:r>
            <a:r>
              <a:rPr lang="en-US" dirty="0" err="1"/>
              <a:t>finns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 </a:t>
            </a:r>
            <a:r>
              <a:rPr lang="en-US" dirty="0" err="1"/>
              <a:t>äldsta</a:t>
            </a:r>
            <a:r>
              <a:rPr lang="en-US" dirty="0"/>
              <a:t> </a:t>
            </a:r>
            <a:r>
              <a:rPr lang="en-US" dirty="0" err="1"/>
              <a:t>delarna</a:t>
            </a:r>
            <a:r>
              <a:rPr lang="en-US" dirty="0"/>
              <a:t> av den </a:t>
            </a:r>
            <a:r>
              <a:rPr lang="en-US" dirty="0" err="1"/>
              <a:t>uttorkade</a:t>
            </a:r>
            <a:r>
              <a:rPr lang="en-US" dirty="0"/>
              <a:t> </a:t>
            </a:r>
            <a:r>
              <a:rPr lang="en-US" dirty="0" err="1"/>
              <a:t>sjöbotten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Saltöken</a:t>
            </a:r>
            <a:r>
              <a:rPr lang="en-US" dirty="0"/>
              <a:t> </a:t>
            </a:r>
            <a:r>
              <a:rPr lang="en-US" dirty="0" err="1"/>
              <a:t>utgör</a:t>
            </a:r>
            <a:r>
              <a:rPr lang="en-US" dirty="0"/>
              <a:t> </a:t>
            </a:r>
            <a:r>
              <a:rPr lang="en-US" dirty="0" err="1"/>
              <a:t>omkring</a:t>
            </a:r>
            <a:r>
              <a:rPr lang="en-US" dirty="0"/>
              <a:t> 70% av </a:t>
            </a:r>
            <a:r>
              <a:rPr lang="en-US" dirty="0" err="1"/>
              <a:t>hela</a:t>
            </a:r>
            <a:r>
              <a:rPr lang="en-US" dirty="0"/>
              <a:t> Aralkum, </a:t>
            </a:r>
            <a:r>
              <a:rPr lang="en-US" dirty="0" err="1"/>
              <a:t>huvudsakligen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 </a:t>
            </a:r>
            <a:r>
              <a:rPr lang="en-US" dirty="0" err="1"/>
              <a:t>yngre</a:t>
            </a:r>
            <a:r>
              <a:rPr lang="en-US" dirty="0"/>
              <a:t> </a:t>
            </a:r>
            <a:r>
              <a:rPr lang="en-US" dirty="0" err="1"/>
              <a:t>delarna</a:t>
            </a:r>
            <a:r>
              <a:rPr lang="en-US" dirty="0"/>
              <a:t> av den </a:t>
            </a:r>
            <a:r>
              <a:rPr lang="en-US" dirty="0" err="1"/>
              <a:t>uttorkade</a:t>
            </a:r>
            <a:r>
              <a:rPr lang="en-US" dirty="0"/>
              <a:t> </a:t>
            </a:r>
            <a:r>
              <a:rPr lang="en-US" dirty="0" err="1"/>
              <a:t>sjöbotten</a:t>
            </a:r>
            <a:r>
              <a:rPr lang="en-US" dirty="0"/>
              <a:t>. 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E24ECF1-D1E3-85F8-31CA-50F2D856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86" y="1873468"/>
            <a:ext cx="5742014" cy="317605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alpha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7125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Naturlig vegetation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6330757" cy="4351338"/>
          </a:xfrm>
        </p:spPr>
        <p:txBody>
          <a:bodyPr>
            <a:normAutofit/>
          </a:bodyPr>
          <a:lstStyle/>
          <a:p>
            <a:r>
              <a:rPr lang="sv-SE" dirty="0" err="1"/>
              <a:t>Psammofytiska</a:t>
            </a:r>
            <a:r>
              <a:rPr lang="sv-SE" dirty="0"/>
              <a:t>, sandanpassade, buskar: </a:t>
            </a:r>
            <a:br>
              <a:rPr lang="sv-SE" dirty="0"/>
            </a:br>
            <a:r>
              <a:rPr lang="sv-SE" i="1" dirty="0" err="1"/>
              <a:t>Calligonum</a:t>
            </a:r>
            <a:r>
              <a:rPr lang="sv-SE" i="1" dirty="0"/>
              <a:t> </a:t>
            </a:r>
            <a:r>
              <a:rPr lang="sv-SE" i="1" dirty="0" err="1"/>
              <a:t>spp</a:t>
            </a:r>
            <a:r>
              <a:rPr lang="sv-SE" i="1" dirty="0"/>
              <a:t> </a:t>
            </a:r>
            <a:r>
              <a:rPr lang="sv-SE" dirty="0"/>
              <a:t>(amarantväxtart)</a:t>
            </a:r>
            <a:br>
              <a:rPr lang="sv-SE" dirty="0"/>
            </a:br>
            <a:r>
              <a:rPr lang="sv-SE" i="1" dirty="0" err="1"/>
              <a:t>Astragalus</a:t>
            </a:r>
            <a:r>
              <a:rPr lang="sv-SE" i="1" dirty="0"/>
              <a:t> </a:t>
            </a:r>
            <a:r>
              <a:rPr lang="sv-SE" i="1" dirty="0" err="1"/>
              <a:t>brachypus</a:t>
            </a:r>
            <a:r>
              <a:rPr lang="sv-SE" i="1" dirty="0"/>
              <a:t> </a:t>
            </a:r>
            <a:r>
              <a:rPr lang="sv-SE" dirty="0"/>
              <a:t>(ärtväxt)</a:t>
            </a:r>
            <a:br>
              <a:rPr lang="sv-SE" dirty="0"/>
            </a:br>
            <a:endParaRPr lang="sv-SE" dirty="0"/>
          </a:p>
          <a:p>
            <a:r>
              <a:rPr lang="sv-SE" dirty="0" err="1"/>
              <a:t>Halofytiska</a:t>
            </a:r>
            <a:r>
              <a:rPr lang="sv-SE" dirty="0"/>
              <a:t> och </a:t>
            </a:r>
            <a:r>
              <a:rPr lang="sv-SE" dirty="0" err="1"/>
              <a:t>xerofytiska</a:t>
            </a:r>
            <a:r>
              <a:rPr lang="sv-SE" dirty="0"/>
              <a:t> småbuskar:  </a:t>
            </a:r>
            <a:br>
              <a:rPr lang="sv-SE" dirty="0"/>
            </a:br>
            <a:r>
              <a:rPr lang="sv-SE" i="1" dirty="0"/>
              <a:t>Anabasis salsa </a:t>
            </a:r>
            <a:r>
              <a:rPr lang="sv-SE" dirty="0"/>
              <a:t>(amarantväxtart)</a:t>
            </a:r>
            <a:br>
              <a:rPr lang="sv-SE" dirty="0"/>
            </a:br>
            <a:r>
              <a:rPr lang="sv-SE" i="1" dirty="0" err="1"/>
              <a:t>Artemisia</a:t>
            </a:r>
            <a:r>
              <a:rPr lang="sv-SE" i="1" dirty="0"/>
              <a:t> </a:t>
            </a:r>
            <a:r>
              <a:rPr lang="sv-SE" i="1" dirty="0" err="1"/>
              <a:t>pauciflora</a:t>
            </a:r>
            <a:r>
              <a:rPr lang="sv-SE" i="1" dirty="0"/>
              <a:t> </a:t>
            </a:r>
            <a:br>
              <a:rPr lang="sv-SE" dirty="0"/>
            </a:br>
            <a:r>
              <a:rPr lang="sv-SE" i="1" dirty="0" err="1"/>
              <a:t>Artemisia</a:t>
            </a:r>
            <a:r>
              <a:rPr lang="sv-SE" i="1" dirty="0"/>
              <a:t> </a:t>
            </a:r>
            <a:r>
              <a:rPr lang="sv-SE" i="1" dirty="0" err="1"/>
              <a:t>terrae-albae</a:t>
            </a:r>
            <a:endParaRPr lang="sv-SE" i="1" dirty="0"/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921" y="1541318"/>
            <a:ext cx="4829079" cy="36218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ruta 4"/>
          <p:cNvSpPr txBox="1"/>
          <p:nvPr/>
        </p:nvSpPr>
        <p:spPr>
          <a:xfrm>
            <a:off x="7362921" y="5163127"/>
            <a:ext cx="4635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/>
              <a:t>Artemisia pauciflora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6860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Planteringar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5446986" cy="4351338"/>
          </a:xfrm>
        </p:spPr>
        <p:txBody>
          <a:bodyPr/>
          <a:lstStyle/>
          <a:p>
            <a:pPr marL="0" indent="0">
              <a:buNone/>
            </a:pPr>
            <a:endParaRPr lang="sv-SE" dirty="0"/>
          </a:p>
          <a:p>
            <a:r>
              <a:rPr lang="sv-SE" dirty="0"/>
              <a:t>På de uttorkade sjöbotten har man i den södra delen planterat vedartade växter som: </a:t>
            </a:r>
            <a:br>
              <a:rPr lang="sv-SE" dirty="0"/>
            </a:br>
            <a:r>
              <a:rPr lang="sv-SE" i="1" dirty="0" err="1"/>
              <a:t>Haloxylon</a:t>
            </a:r>
            <a:r>
              <a:rPr lang="sv-SE" i="1" dirty="0"/>
              <a:t> </a:t>
            </a:r>
            <a:r>
              <a:rPr lang="sv-SE" i="1" dirty="0" err="1"/>
              <a:t>ammodendron</a:t>
            </a:r>
            <a:r>
              <a:rPr lang="sv-SE" i="1" dirty="0"/>
              <a:t> </a:t>
            </a:r>
            <a:r>
              <a:rPr lang="sv-SE" dirty="0"/>
              <a:t>black </a:t>
            </a:r>
            <a:r>
              <a:rPr lang="sv-SE" dirty="0" err="1"/>
              <a:t>saxaul</a:t>
            </a:r>
            <a:r>
              <a:rPr lang="sv-SE" dirty="0"/>
              <a:t>;</a:t>
            </a:r>
            <a:br>
              <a:rPr lang="sv-SE" dirty="0"/>
            </a:br>
            <a:r>
              <a:rPr lang="sv-SE" i="1" dirty="0" err="1"/>
              <a:t>Salsola</a:t>
            </a:r>
            <a:r>
              <a:rPr lang="sv-SE" i="1" dirty="0"/>
              <a:t> </a:t>
            </a:r>
            <a:r>
              <a:rPr lang="sv-SE" i="1" dirty="0" err="1"/>
              <a:t>richteri</a:t>
            </a:r>
            <a:r>
              <a:rPr lang="sv-SE" dirty="0"/>
              <a:t> (sodaört) och </a:t>
            </a:r>
            <a:r>
              <a:rPr lang="sv-SE" i="1" dirty="0" err="1"/>
              <a:t>Calligonum</a:t>
            </a:r>
            <a:r>
              <a:rPr lang="sv-SE" i="1" dirty="0"/>
              <a:t> </a:t>
            </a:r>
            <a:r>
              <a:rPr lang="sv-SE" i="1" dirty="0" err="1"/>
              <a:t>caput-medusae</a:t>
            </a:r>
            <a:r>
              <a:rPr lang="sv-SE" i="1" dirty="0"/>
              <a:t> </a:t>
            </a:r>
            <a:r>
              <a:rPr lang="sv-SE" dirty="0"/>
              <a:t>(amarantväxtart).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342A410-B803-F7B3-F161-AE9A6C42A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412" y="2465470"/>
            <a:ext cx="5720115" cy="381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064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E3B75DB-9AFC-800B-5DB1-AE9B0CDA8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80" y="870585"/>
            <a:ext cx="5908040" cy="4351338"/>
          </a:xfrm>
        </p:spPr>
        <p:txBody>
          <a:bodyPr/>
          <a:lstStyle/>
          <a:p>
            <a:r>
              <a:rPr lang="sv-SE" dirty="0"/>
              <a:t>För bete och foder har man istället planterat: </a:t>
            </a:r>
            <a:br>
              <a:rPr lang="sv-SE" dirty="0"/>
            </a:br>
            <a:r>
              <a:rPr lang="sv-SE" i="1" dirty="0" err="1"/>
              <a:t>Krascheninnikovia</a:t>
            </a:r>
            <a:r>
              <a:rPr lang="sv-SE" i="1" dirty="0"/>
              <a:t> </a:t>
            </a:r>
            <a:r>
              <a:rPr lang="sv-SE" i="1" dirty="0" err="1"/>
              <a:t>papposa</a:t>
            </a:r>
            <a:r>
              <a:rPr lang="sv-SE" i="1" dirty="0"/>
              <a:t>;</a:t>
            </a:r>
            <a:br>
              <a:rPr lang="sv-SE" i="1" dirty="0"/>
            </a:br>
            <a:r>
              <a:rPr lang="sv-SE" i="1" dirty="0" err="1"/>
              <a:t>Salsola</a:t>
            </a:r>
            <a:r>
              <a:rPr lang="sv-SE" i="1" dirty="0"/>
              <a:t> </a:t>
            </a:r>
            <a:r>
              <a:rPr lang="sv-SE" i="1" dirty="0" err="1"/>
              <a:t>orientalis</a:t>
            </a:r>
            <a:r>
              <a:rPr lang="sv-SE" i="1" dirty="0"/>
              <a:t>;</a:t>
            </a:r>
            <a:br>
              <a:rPr lang="sv-SE" dirty="0"/>
            </a:br>
            <a:r>
              <a:rPr lang="sv-SE" i="1" dirty="0" err="1"/>
              <a:t>Aellenia</a:t>
            </a:r>
            <a:r>
              <a:rPr lang="sv-SE" i="1" dirty="0"/>
              <a:t> </a:t>
            </a:r>
            <a:r>
              <a:rPr lang="sv-SE" i="1" dirty="0" err="1"/>
              <a:t>subaphylla</a:t>
            </a:r>
            <a:r>
              <a:rPr lang="sv-SE" i="1" dirty="0"/>
              <a:t>;</a:t>
            </a:r>
            <a:br>
              <a:rPr lang="sv-SE" i="1" dirty="0"/>
            </a:br>
            <a:r>
              <a:rPr lang="sv-SE" i="1" dirty="0" err="1"/>
              <a:t>Kochia</a:t>
            </a:r>
            <a:r>
              <a:rPr lang="sv-SE" i="1" dirty="0"/>
              <a:t> </a:t>
            </a:r>
            <a:r>
              <a:rPr lang="sv-SE" i="1" dirty="0" err="1"/>
              <a:t>prostrata</a:t>
            </a:r>
            <a:r>
              <a:rPr lang="sv-SE" i="1" dirty="0"/>
              <a:t>;</a:t>
            </a:r>
            <a:br>
              <a:rPr lang="sv-SE" i="1" dirty="0"/>
            </a:br>
            <a:r>
              <a:rPr lang="sv-SE" i="1" dirty="0" err="1"/>
              <a:t>Salsola</a:t>
            </a:r>
            <a:r>
              <a:rPr lang="sv-SE" i="1" dirty="0"/>
              <a:t> </a:t>
            </a:r>
            <a:r>
              <a:rPr lang="sv-SE" i="1" dirty="0" err="1"/>
              <a:t>arbuscula</a:t>
            </a:r>
            <a:r>
              <a:rPr lang="sv-SE" i="1" dirty="0"/>
              <a:t> </a:t>
            </a:r>
            <a:r>
              <a:rPr lang="sv-SE" dirty="0"/>
              <a:t>and </a:t>
            </a:r>
            <a:br>
              <a:rPr lang="sv-SE" dirty="0"/>
            </a:br>
            <a:r>
              <a:rPr lang="sv-SE" i="1" dirty="0" err="1"/>
              <a:t>Aristida</a:t>
            </a:r>
            <a:r>
              <a:rPr lang="sv-SE" i="1" dirty="0"/>
              <a:t> </a:t>
            </a:r>
            <a:r>
              <a:rPr lang="sv-SE" i="1" dirty="0" err="1"/>
              <a:t>karelinii</a:t>
            </a:r>
            <a:r>
              <a:rPr lang="sv-SE" i="1" dirty="0"/>
              <a:t> </a:t>
            </a:r>
            <a:r>
              <a:rPr lang="sv-SE" dirty="0"/>
              <a:t>(ett gräs). 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3EC82B3-A929-972B-E46D-D9D85080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761" y="314510"/>
            <a:ext cx="4384040" cy="5847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2A3B16E1-01EB-BB82-E6C4-B2B2DF8D4577}"/>
              </a:ext>
            </a:extLst>
          </p:cNvPr>
          <p:cNvSpPr txBox="1"/>
          <p:nvPr/>
        </p:nvSpPr>
        <p:spPr>
          <a:xfrm>
            <a:off x="6969761" y="6161723"/>
            <a:ext cx="4307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/>
              <a:t>Krascheninnikovia papposa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849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Litteratur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0" y="1690688"/>
            <a:ext cx="12090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Breckle</a:t>
            </a:r>
            <a:r>
              <a:rPr lang="de-DE" dirty="0"/>
              <a:t>, S.W., Wucherer, W. and L.A. </a:t>
            </a:r>
            <a:r>
              <a:rPr lang="de-DE" dirty="0" err="1"/>
              <a:t>Dimeyeva</a:t>
            </a:r>
            <a:r>
              <a:rPr lang="de-DE" dirty="0"/>
              <a:t>. 2012. </a:t>
            </a:r>
            <a:r>
              <a:rPr lang="en-US" dirty="0"/>
              <a:t>Vegetation of the Aralkum. In: Aralkum - a Man-Made Desert</a:t>
            </a:r>
          </a:p>
          <a:p>
            <a:r>
              <a:rPr lang="en-US" dirty="0"/>
              <a:t>DOI: 10.1007/978-3-642-21117-1_9 </a:t>
            </a:r>
          </a:p>
          <a:p>
            <a:endParaRPr lang="en-US" dirty="0"/>
          </a:p>
          <a:p>
            <a:r>
              <a:rPr lang="en-US" dirty="0" err="1"/>
              <a:t>Dimeyeva</a:t>
            </a:r>
            <a:r>
              <a:rPr lang="en-US" dirty="0"/>
              <a:t>, L.A. 2015. Natural and Anthropogenic Dynamics of Vegetation in the Aral Sea Coast. American Journal of Environmental Protection, 4(3-1): 136-142</a:t>
            </a:r>
          </a:p>
          <a:p>
            <a:r>
              <a:rPr lang="en-US" dirty="0"/>
              <a:t>DOI: 10.11648/j.ajep.s.2015040301.31</a:t>
            </a:r>
          </a:p>
          <a:p>
            <a:endParaRPr lang="en-US" dirty="0"/>
          </a:p>
          <a:p>
            <a:r>
              <a:rPr lang="en-US" dirty="0" err="1"/>
              <a:t>Issanova</a:t>
            </a:r>
            <a:r>
              <a:rPr lang="en-US" dirty="0"/>
              <a:t>, G., </a:t>
            </a:r>
            <a:r>
              <a:rPr lang="en-US" dirty="0" err="1"/>
              <a:t>Abuduwaili</a:t>
            </a:r>
            <a:r>
              <a:rPr lang="en-US" dirty="0"/>
              <a:t>, J., </a:t>
            </a:r>
            <a:r>
              <a:rPr lang="en-US" dirty="0" err="1"/>
              <a:t>Galayeva</a:t>
            </a:r>
            <a:r>
              <a:rPr lang="en-US" dirty="0"/>
              <a:t>, O., Semenov O. and T. </a:t>
            </a:r>
            <a:r>
              <a:rPr lang="en-US" dirty="0" err="1"/>
              <a:t>Bazarbayeva</a:t>
            </a:r>
            <a:r>
              <a:rPr lang="en-US" dirty="0"/>
              <a:t>. 2015. Aeolian transportation of sand and dust in the Aral Sea region. </a:t>
            </a:r>
            <a:r>
              <a:rPr lang="fr-FR" dirty="0"/>
              <a:t>Int. J. Environ. </a:t>
            </a:r>
            <a:r>
              <a:rPr lang="fr-FR" dirty="0" err="1"/>
              <a:t>Sci</a:t>
            </a:r>
            <a:r>
              <a:rPr lang="fr-FR" dirty="0"/>
              <a:t>. </a:t>
            </a:r>
            <a:r>
              <a:rPr lang="fr-FR" dirty="0" err="1"/>
              <a:t>Technol</a:t>
            </a:r>
            <a:r>
              <a:rPr lang="fr-FR" dirty="0"/>
              <a:t>. 12:3213–3224</a:t>
            </a:r>
            <a:br>
              <a:rPr lang="fr-FR" dirty="0"/>
            </a:br>
            <a:r>
              <a:rPr lang="fr-FR" dirty="0"/>
              <a:t>DOI 10.1007/s13762-015-0753-x</a:t>
            </a:r>
          </a:p>
          <a:p>
            <a:endParaRPr lang="en-US" dirty="0"/>
          </a:p>
          <a:p>
            <a:r>
              <a:rPr lang="en-US" dirty="0" err="1"/>
              <a:t>Micklin</a:t>
            </a:r>
            <a:r>
              <a:rPr lang="en-US" dirty="0"/>
              <a:t>, P. 2016. The future Aral Sea: Hope and despair. Environmental Earth Sciences 75(9)</a:t>
            </a:r>
          </a:p>
          <a:p>
            <a:r>
              <a:rPr lang="en-US" dirty="0"/>
              <a:t>DOI: 10.1007/s12665-016-5614-5.</a:t>
            </a:r>
          </a:p>
          <a:p>
            <a:endParaRPr lang="en-US" dirty="0"/>
          </a:p>
          <a:p>
            <a:r>
              <a:rPr lang="de-DE" dirty="0"/>
              <a:t>Wucherer, W </a:t>
            </a:r>
            <a:r>
              <a:rPr lang="de-DE" dirty="0" err="1"/>
              <a:t>and</a:t>
            </a:r>
            <a:r>
              <a:rPr lang="de-DE" dirty="0"/>
              <a:t> S.W. </a:t>
            </a:r>
            <a:r>
              <a:rPr lang="de-DE" dirty="0" err="1"/>
              <a:t>Breckle</a:t>
            </a:r>
            <a:r>
              <a:rPr lang="de-DE" dirty="0"/>
              <a:t>. 2001. V</a:t>
            </a:r>
            <a:r>
              <a:rPr lang="en-US" dirty="0" err="1"/>
              <a:t>egetation</a:t>
            </a:r>
            <a:r>
              <a:rPr lang="en-US" dirty="0"/>
              <a:t> Dynamics on the Dry Sea Floor of the Aral Sea. In: Sustainable Land Use in Deserts</a:t>
            </a:r>
          </a:p>
          <a:p>
            <a:r>
              <a:rPr lang="en-US" dirty="0"/>
              <a:t>DOI: 10.1007/978-3-642-59560-8_5</a:t>
            </a:r>
          </a:p>
          <a:p>
            <a:endParaRPr lang="en-US" dirty="0"/>
          </a:p>
          <a:p>
            <a:endParaRPr lang="fr-FR" dirty="0"/>
          </a:p>
          <a:p>
            <a:endParaRPr lang="fr-FR" dirty="0"/>
          </a:p>
          <a:p>
            <a:endParaRPr lang="en-US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0785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/>
          <p:cNvSpPr txBox="1"/>
          <p:nvPr/>
        </p:nvSpPr>
        <p:spPr>
          <a:xfrm>
            <a:off x="114300" y="264160"/>
            <a:ext cx="11963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de-DE" dirty="0"/>
              <a:t>Wucherer, W., </a:t>
            </a:r>
            <a:r>
              <a:rPr lang="de-DE" dirty="0" err="1"/>
              <a:t>Breckle</a:t>
            </a:r>
            <a:r>
              <a:rPr lang="de-DE" dirty="0"/>
              <a:t>, S.W. and  A. Buras. 2012. Primary </a:t>
            </a:r>
            <a:r>
              <a:rPr lang="en-US" dirty="0"/>
              <a:t>Succession in the Aralkum. In: Aralkum - a Man-Made Desert.</a:t>
            </a:r>
          </a:p>
          <a:p>
            <a:endParaRPr lang="en-US" dirty="0"/>
          </a:p>
          <a:p>
            <a:r>
              <a:rPr lang="en-US" dirty="0" err="1"/>
              <a:t>Zavialov</a:t>
            </a:r>
            <a:r>
              <a:rPr lang="en-US" dirty="0"/>
              <a:t>, S. and  </a:t>
            </a:r>
            <a:r>
              <a:rPr lang="en-US" dirty="0" err="1"/>
              <a:t>Zavialov</a:t>
            </a:r>
            <a:r>
              <a:rPr lang="en-US" dirty="0"/>
              <a:t>, P. 2010. Estimates for Masses of Different Minerals Precipitated on the Aral Sea Bottom during its Desiccation.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600" dirty="0" err="1"/>
              <a:t>Webbsidor</a:t>
            </a:r>
            <a:endParaRPr lang="en-US" sz="3600" dirty="0"/>
          </a:p>
          <a:p>
            <a:endParaRPr lang="en-US" dirty="0"/>
          </a:p>
          <a:p>
            <a:r>
              <a:rPr lang="en-US" dirty="0"/>
              <a:t>Britannica: Aral Sea </a:t>
            </a:r>
            <a:r>
              <a:rPr lang="en-US" dirty="0">
                <a:hlinkClick r:id="rId2"/>
              </a:rPr>
              <a:t>https://www.britannica.com/place/Aral-Sea</a:t>
            </a:r>
            <a:endParaRPr lang="en-US" dirty="0"/>
          </a:p>
          <a:p>
            <a:endParaRPr lang="en-US" dirty="0"/>
          </a:p>
          <a:p>
            <a:r>
              <a:rPr lang="en-US" dirty="0"/>
              <a:t>NASA Earth Observatory: The Shrinking Aral Sea </a:t>
            </a:r>
            <a:r>
              <a:rPr lang="en-US" dirty="0">
                <a:hlinkClick r:id="rId3"/>
              </a:rPr>
              <a:t>https://earthobservatory.nasa.gov/features/videos/shrinking-aral-sea</a:t>
            </a:r>
            <a:endParaRPr lang="en-US" dirty="0"/>
          </a:p>
          <a:p>
            <a:endParaRPr lang="en-US" dirty="0"/>
          </a:p>
          <a:p>
            <a:r>
              <a:rPr lang="en-US" dirty="0"/>
              <a:t>Wikipedia: Aral Sea </a:t>
            </a:r>
            <a:r>
              <a:rPr lang="en-US" dirty="0">
                <a:hlinkClick r:id="rId4"/>
              </a:rPr>
              <a:t>https://en.wikipedia.org/wiki/Aral_Sea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9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karta, kartbok&#10;&#10;Automatiskt genererad beskrivning">
            <a:extLst>
              <a:ext uri="{FF2B5EF4-FFF2-40B4-BE49-F238E27FC236}">
                <a16:creationId xmlns:a16="http://schemas.microsoft.com/office/drawing/2014/main" id="{591A1889-75D4-D3BF-30D5-B5DC632A9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00" y="-83568"/>
            <a:ext cx="9168680" cy="68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86A478-DFD6-8818-1DA5-ACC962C4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Aralsjön 1964 och 2018</a:t>
            </a:r>
          </a:p>
        </p:txBody>
      </p:sp>
      <p:pic>
        <p:nvPicPr>
          <p:cNvPr id="5" name="Platshållare för innehåll 4" descr="En bild som visar svart och vit, vatten, tavla, natur&#10;&#10;Automatiskt genererad beskrivning">
            <a:extLst>
              <a:ext uri="{FF2B5EF4-FFF2-40B4-BE49-F238E27FC236}">
                <a16:creationId xmlns:a16="http://schemas.microsoft.com/office/drawing/2014/main" id="{F5EBA691-02FF-1ED8-E184-DE9D8702E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7" y="1690688"/>
            <a:ext cx="5152866" cy="5152866"/>
          </a:xfrm>
          <a:noFill/>
          <a:ln>
            <a:solidFill>
              <a:schemeClr val="tx1"/>
            </a:solidFill>
          </a:ln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DF15446-9829-A408-6F52-BC3DF8EE4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690688"/>
            <a:ext cx="5462517" cy="5152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1731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v-SE" dirty="0"/>
              <a:t>Uttorkningen</a:t>
            </a:r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721734"/>
            <a:ext cx="4007944" cy="5866174"/>
          </a:xfrm>
          <a:noFill/>
          <a:ln>
            <a:solidFill>
              <a:schemeClr val="tx1"/>
            </a:solidFill>
          </a:ln>
        </p:spPr>
      </p:pic>
      <p:sp>
        <p:nvSpPr>
          <p:cNvPr id="8" name="textruta 7"/>
          <p:cNvSpPr txBox="1"/>
          <p:nvPr/>
        </p:nvSpPr>
        <p:spPr>
          <a:xfrm>
            <a:off x="749299" y="1825625"/>
            <a:ext cx="5462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På 1960 talet var Aralsjön världens 4:e största insjö (68.000 km2). Vattnet var bräckt men det fanns ett givande fiske.</a:t>
            </a:r>
          </a:p>
          <a:p>
            <a:endParaRPr lang="sv-SE" sz="2400" dirty="0"/>
          </a:p>
          <a:p>
            <a:r>
              <a:rPr lang="sv-SE" sz="2400" dirty="0"/>
              <a:t>Sedan dess har sjön i stort sett torkat ut och sjöbotten blivit en del av de omgivande öknarna.</a:t>
            </a:r>
          </a:p>
        </p:txBody>
      </p:sp>
    </p:spTree>
    <p:extLst>
      <p:ext uri="{BB962C8B-B14F-4D97-AF65-F5344CB8AC3E}">
        <p14:creationId xmlns:p14="http://schemas.microsoft.com/office/powerpoint/2010/main" val="909064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ansport, vattenfartyg, utomhus, himmel&#10;&#10;Automatiskt genererad beskrivning">
            <a:extLst>
              <a:ext uri="{FF2B5EF4-FFF2-40B4-BE49-F238E27FC236}">
                <a16:creationId xmlns:a16="http://schemas.microsoft.com/office/drawing/2014/main" id="{25D7B32C-AE8D-0B75-F769-0AF323DE4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62906"/>
            <a:ext cx="5291666" cy="3532187"/>
          </a:xfrm>
          <a:prstGeom prst="rect">
            <a:avLst/>
          </a:prstGeom>
        </p:spPr>
      </p:pic>
      <p:pic>
        <p:nvPicPr>
          <p:cNvPr id="3" name="Bildobjekt 2" descr="En bild som visar utomhus, himmel, Eolisk landform, Buskskog&#10;&#10;Automatiskt genererad beskrivning">
            <a:extLst>
              <a:ext uri="{FF2B5EF4-FFF2-40B4-BE49-F238E27FC236}">
                <a16:creationId xmlns:a16="http://schemas.microsoft.com/office/drawing/2014/main" id="{716599DD-64FF-BC03-039A-0B26B0537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669521"/>
            <a:ext cx="5291667" cy="35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19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mark, moln&#10;&#10;Automatiskt genererad beskrivning">
            <a:extLst>
              <a:ext uri="{FF2B5EF4-FFF2-40B4-BE49-F238E27FC236}">
                <a16:creationId xmlns:a16="http://schemas.microsoft.com/office/drawing/2014/main" id="{C1B4B825-6820-73A2-3C10-6A49B7477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33" y="139700"/>
            <a:ext cx="9836556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natur, flygbaserad, vatten, Flygfotografi&#10;&#10;Automatiskt genererad beskrivning">
            <a:extLst>
              <a:ext uri="{FF2B5EF4-FFF2-40B4-BE49-F238E27FC236}">
                <a16:creationId xmlns:a16="http://schemas.microsoft.com/office/drawing/2014/main" id="{6E357F3D-E9C6-A765-31ED-A1180EC2B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97" y="0"/>
            <a:ext cx="4571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Sand- och saltstormar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5786120" cy="4351338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När sjöns vatten torkade ut föll stora mängder av olika salter ut på den gamla sjöbotten; kalcium- och magnesium-karbonat,  natriumsulfat och natriumklorid.</a:t>
            </a:r>
          </a:p>
          <a:p>
            <a:r>
              <a:rPr lang="sv-SE" dirty="0"/>
              <a:t>Hårda vindar tar lätt upp dam, sand och salt från den torra f.d. sjöbotten och blir till salt- och sandstormar.</a:t>
            </a:r>
          </a:p>
          <a:p>
            <a:r>
              <a:rPr lang="sv-SE" dirty="0"/>
              <a:t>Det blåser ofta från O eller NO mot W eller SW.</a:t>
            </a:r>
          </a:p>
          <a:p>
            <a:r>
              <a:rPr lang="sv-SE" dirty="0"/>
              <a:t>Mängden vindtransporterat material har avtagit något på senare tid.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4C6221F-09F3-A978-1A08-38BEC5FC4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286" y="1825625"/>
            <a:ext cx="5368714" cy="40265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948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Vegetation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825625"/>
            <a:ext cx="5715000" cy="4351338"/>
          </a:xfrm>
        </p:spPr>
        <p:txBody>
          <a:bodyPr>
            <a:normAutofit/>
          </a:bodyPr>
          <a:lstStyle/>
          <a:p>
            <a:r>
              <a:rPr lang="sv-SE" dirty="0"/>
              <a:t>Den torra sjöbotten (</a:t>
            </a:r>
            <a:r>
              <a:rPr lang="sv-SE" dirty="0" err="1"/>
              <a:t>Aralkum</a:t>
            </a:r>
            <a:r>
              <a:rPr lang="sv-SE" dirty="0"/>
              <a:t> öknen) är världens största område för primär succession, 45.000 km2.</a:t>
            </a:r>
          </a:p>
          <a:p>
            <a:r>
              <a:rPr lang="sv-SE" dirty="0"/>
              <a:t>Varken jordmån, </a:t>
            </a:r>
            <a:r>
              <a:rPr lang="sv-SE" dirty="0" err="1"/>
              <a:t>fröbank</a:t>
            </a:r>
            <a:r>
              <a:rPr lang="sv-SE" dirty="0"/>
              <a:t> eller grundvatten har funnits tidigare.</a:t>
            </a:r>
          </a:p>
          <a:p>
            <a:r>
              <a:rPr lang="en-US" dirty="0" err="1"/>
              <a:t>Vegetationen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nu för det </a:t>
            </a:r>
            <a:r>
              <a:rPr lang="en-US" dirty="0" err="1"/>
              <a:t>mesta</a:t>
            </a:r>
            <a:r>
              <a:rPr lang="en-US" dirty="0"/>
              <a:t> </a:t>
            </a:r>
            <a:r>
              <a:rPr lang="en-US" dirty="0" err="1"/>
              <a:t>ridåskog</a:t>
            </a:r>
            <a:r>
              <a:rPr lang="en-US" dirty="0"/>
              <a:t> </a:t>
            </a:r>
            <a:r>
              <a:rPr lang="en-US" dirty="0" err="1"/>
              <a:t>längs</a:t>
            </a:r>
            <a:r>
              <a:rPr lang="en-US" dirty="0"/>
              <a:t> </a:t>
            </a:r>
            <a:r>
              <a:rPr lang="en-US" dirty="0" err="1"/>
              <a:t>flodarmar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saltängsvegetation</a:t>
            </a:r>
            <a:r>
              <a:rPr lang="en-US" dirty="0"/>
              <a:t>. </a:t>
            </a:r>
          </a:p>
        </p:txBody>
      </p:sp>
      <p:pic>
        <p:nvPicPr>
          <p:cNvPr id="5" name="Bildobjekt 4" descr="En bild som visar utomhus, himmel, mark, moln&#10;&#10;Automatiskt genererad beskrivning">
            <a:extLst>
              <a:ext uri="{FF2B5EF4-FFF2-40B4-BE49-F238E27FC236}">
                <a16:creationId xmlns:a16="http://schemas.microsoft.com/office/drawing/2014/main" id="{787F6D93-AEF5-021F-BA2A-DA8A4F807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25625"/>
            <a:ext cx="5468620" cy="3645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424F9BF-69B6-A0F8-3FBA-F49F71987EDF}"/>
              </a:ext>
            </a:extLst>
          </p:cNvPr>
          <p:cNvSpPr txBox="1"/>
          <p:nvPr/>
        </p:nvSpPr>
        <p:spPr>
          <a:xfrm>
            <a:off x="6553200" y="5471372"/>
            <a:ext cx="546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Den f.d. Aralsjöns sjöbotten i Uzbekistan 2004.</a:t>
            </a:r>
          </a:p>
        </p:txBody>
      </p:sp>
    </p:spTree>
    <p:extLst>
      <p:ext uri="{BB962C8B-B14F-4D97-AF65-F5344CB8AC3E}">
        <p14:creationId xmlns:p14="http://schemas.microsoft.com/office/powerpoint/2010/main" val="2714347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765</Words>
  <Application>Microsoft Office PowerPoint</Application>
  <PresentationFormat>Bredbild</PresentationFormat>
  <Paragraphs>73</Paragraphs>
  <Slides>15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Aralsjön</vt:lpstr>
      <vt:lpstr>PowerPoint-presentation</vt:lpstr>
      <vt:lpstr>Aralsjön 1964 och 2018</vt:lpstr>
      <vt:lpstr>Uttorkningen</vt:lpstr>
      <vt:lpstr>PowerPoint-presentation</vt:lpstr>
      <vt:lpstr>PowerPoint-presentation</vt:lpstr>
      <vt:lpstr>PowerPoint-presentation</vt:lpstr>
      <vt:lpstr>Sand- och saltstormar</vt:lpstr>
      <vt:lpstr>Vegetation</vt:lpstr>
      <vt:lpstr>Aralkum</vt:lpstr>
      <vt:lpstr>Naturlig vegetation</vt:lpstr>
      <vt:lpstr>Planteringar</vt:lpstr>
      <vt:lpstr>PowerPoint-presentation</vt:lpstr>
      <vt:lpstr>Litteratur</vt:lpstr>
      <vt:lpstr>PowerPoint-presentation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Aralsjön</dc:title>
  <dc:creator>christian andersson</dc:creator>
  <cp:lastModifiedBy>Christian Andersson</cp:lastModifiedBy>
  <cp:revision>24</cp:revision>
  <dcterms:created xsi:type="dcterms:W3CDTF">2018-12-09T15:51:13Z</dcterms:created>
  <dcterms:modified xsi:type="dcterms:W3CDTF">2024-02-01T09:40:34Z</dcterms:modified>
</cp:coreProperties>
</file>